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f93088742d3edda464d306419c61e877fd0cb178/IBM/IBM%20Data%20Science%20Professional%20Certificate/Data%20Science%20Project/Capstone%20API%20Data%20Colle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Igor Andrade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Dec 12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API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Clear data with Pandas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Avaliate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Logistic Regression, SVM, Decision Tree and K-Means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via SpaceX API calls, with the Python requests library and Web Scrapping, using requests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BeaufiulSoup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libraries.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SpaceX API provided the history of launches and its information;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Web Scrapping was used to access the Falcon 9 Wiki page and get complementary information about the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the rocket launch history was gathered by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endpoint;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rockets, launchpads, payloads, and cores data foreign keys from other endpoints, so helper functions were created to make these API calls and complete the data with meaningful content.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SpaceX API calls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5FBFE5F-B90B-737C-D166-2D3050A41D79}"/>
              </a:ext>
            </a:extLst>
          </p:cNvPr>
          <p:cNvSpPr/>
          <p:nvPr/>
        </p:nvSpPr>
        <p:spPr>
          <a:xfrm>
            <a:off x="9276080" y="2295825"/>
            <a:ext cx="2009531" cy="26597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6246CD04-4E84-B7F6-C5AC-399EC1B71A85}"/>
              </a:ext>
            </a:extLst>
          </p:cNvPr>
          <p:cNvSpPr/>
          <p:nvPr/>
        </p:nvSpPr>
        <p:spPr>
          <a:xfrm>
            <a:off x="9596845" y="257800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7D6E3176-1CC5-7236-702A-959526EC7B7D}"/>
              </a:ext>
            </a:extLst>
          </p:cNvPr>
          <p:cNvSpPr/>
          <p:nvPr/>
        </p:nvSpPr>
        <p:spPr>
          <a:xfrm>
            <a:off x="9596845" y="300041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rockets</a:t>
            </a:r>
            <a:endParaRPr lang="pt-BR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4DB53EEC-C147-DA74-F58A-3982B1A929C9}"/>
              </a:ext>
            </a:extLst>
          </p:cNvPr>
          <p:cNvSpPr/>
          <p:nvPr/>
        </p:nvSpPr>
        <p:spPr>
          <a:xfrm>
            <a:off x="9596845" y="3429763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launchpads</a:t>
            </a:r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3E28FD4-13D8-DF52-9624-1A78EEC5A766}"/>
              </a:ext>
            </a:extLst>
          </p:cNvPr>
          <p:cNvSpPr/>
          <p:nvPr/>
        </p:nvSpPr>
        <p:spPr>
          <a:xfrm>
            <a:off x="9596845" y="3859112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payloads</a:t>
            </a:r>
            <a:endParaRPr lang="pt-BR" dirty="0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33FA2A0-6699-C25C-0F7B-72992D46ECAB}"/>
              </a:ext>
            </a:extLst>
          </p:cNvPr>
          <p:cNvSpPr/>
          <p:nvPr/>
        </p:nvSpPr>
        <p:spPr>
          <a:xfrm>
            <a:off x="9596845" y="428854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cores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E1E9A58C-C8CC-5994-D20E-3BF3F96CB13F}"/>
              </a:ext>
            </a:extLst>
          </p:cNvPr>
          <p:cNvSpPr/>
          <p:nvPr/>
        </p:nvSpPr>
        <p:spPr>
          <a:xfrm>
            <a:off x="9560845" y="1896915"/>
            <a:ext cx="1440000" cy="540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Spacex</a:t>
            </a:r>
            <a:r>
              <a:rPr lang="pt-BR" dirty="0"/>
              <a:t> API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2C915BD-7BC9-D42B-37A7-0409146E1931}"/>
              </a:ext>
            </a:extLst>
          </p:cNvPr>
          <p:cNvSpPr/>
          <p:nvPr/>
        </p:nvSpPr>
        <p:spPr>
          <a:xfrm>
            <a:off x="6670765" y="300041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F18C815C-6CD9-900E-4404-25704FED0B02}"/>
              </a:ext>
            </a:extLst>
          </p:cNvPr>
          <p:cNvSpPr/>
          <p:nvPr/>
        </p:nvSpPr>
        <p:spPr>
          <a:xfrm>
            <a:off x="6670765" y="471143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981CC2AD-B10E-C18F-6743-0B3EF0640132}"/>
              </a:ext>
            </a:extLst>
          </p:cNvPr>
          <p:cNvCxnSpPr>
            <a:stCxn id="7" idx="1"/>
            <a:endCxn id="14" idx="3"/>
          </p:cNvCxnSpPr>
          <p:nvPr/>
        </p:nvCxnSpPr>
        <p:spPr>
          <a:xfrm flipH="1">
            <a:off x="8038765" y="3198414"/>
            <a:ext cx="1558080" cy="17110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DF6DDA71-20BB-25E2-7C01-D8124D95E7D0}"/>
              </a:ext>
            </a:extLst>
          </p:cNvPr>
          <p:cNvCxnSpPr>
            <a:stCxn id="8" idx="1"/>
            <a:endCxn id="14" idx="3"/>
          </p:cNvCxnSpPr>
          <p:nvPr/>
        </p:nvCxnSpPr>
        <p:spPr>
          <a:xfrm flipH="1">
            <a:off x="8038765" y="3627763"/>
            <a:ext cx="1558080" cy="12816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2F3A87AB-B37E-C1CE-2701-34FD5BE143AE}"/>
              </a:ext>
            </a:extLst>
          </p:cNvPr>
          <p:cNvCxnSpPr>
            <a:stCxn id="9" idx="1"/>
            <a:endCxn id="14" idx="3"/>
          </p:cNvCxnSpPr>
          <p:nvPr/>
        </p:nvCxnSpPr>
        <p:spPr>
          <a:xfrm flipH="1">
            <a:off x="8038765" y="4057112"/>
            <a:ext cx="1558080" cy="852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C1AA0C98-05BD-8992-0F12-86C0EBFAFE23}"/>
              </a:ext>
            </a:extLst>
          </p:cNvPr>
          <p:cNvCxnSpPr>
            <a:stCxn id="10" idx="1"/>
            <a:endCxn id="14" idx="3"/>
          </p:cNvCxnSpPr>
          <p:nvPr/>
        </p:nvCxnSpPr>
        <p:spPr>
          <a:xfrm flipH="1">
            <a:off x="8038765" y="4486549"/>
            <a:ext cx="1558080" cy="422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901ED33C-8B64-855F-DEF0-5C189A2E7F55}"/>
              </a:ext>
            </a:extLst>
          </p:cNvPr>
          <p:cNvSpPr/>
          <p:nvPr/>
        </p:nvSpPr>
        <p:spPr>
          <a:xfrm>
            <a:off x="9596845" y="471143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lunches</a:t>
            </a:r>
            <a:endParaRPr lang="pt-BR" dirty="0"/>
          </a:p>
        </p:txBody>
      </p: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06D83CD7-711C-D50C-C3DE-525EB3F95C72}"/>
              </a:ext>
            </a:extLst>
          </p:cNvPr>
          <p:cNvCxnSpPr>
            <a:stCxn id="2" idx="1"/>
            <a:endCxn id="13" idx="3"/>
          </p:cNvCxnSpPr>
          <p:nvPr/>
        </p:nvCxnSpPr>
        <p:spPr>
          <a:xfrm flipH="1">
            <a:off x="8038765" y="2776004"/>
            <a:ext cx="1558080" cy="4224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Words>1392</Words>
  <Application>Microsoft Office PowerPoint</Application>
  <PresentationFormat>Widescreen</PresentationFormat>
  <Paragraphs>243</Paragraphs>
  <Slides>47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Igor Andrade</cp:lastModifiedBy>
  <cp:revision>199</cp:revision>
  <dcterms:created xsi:type="dcterms:W3CDTF">2021-04-29T18:58:34Z</dcterms:created>
  <dcterms:modified xsi:type="dcterms:W3CDTF">2024-12-12T19:09:13Z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